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61" r:id="rId5"/>
    <p:sldId id="257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2" r:id="rId15"/>
    <p:sldId id="27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B93D"/>
    <a:srgbClr val="4329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C9D088-4D00-45B6-BFB4-85569087408E}" v="1" dt="2026-01-07T09:32:59.7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03"/>
    <p:restoredTop sz="94661"/>
  </p:normalViewPr>
  <p:slideViewPr>
    <p:cSldViewPr snapToGrid="0">
      <p:cViewPr varScale="1">
        <p:scale>
          <a:sx n="71" d="100"/>
          <a:sy n="71" d="100"/>
        </p:scale>
        <p:origin x="58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dy Morland" userId="a11db512-159d-4d76-b584-a2aac44b47c0" providerId="ADAL" clId="{D1E86093-0E97-4EEF-AC53-A8CBFE5AF3AD}"/>
    <pc:docChg chg="custSel addSld delSld modSld">
      <pc:chgData name="Mandy Morland" userId="a11db512-159d-4d76-b584-a2aac44b47c0" providerId="ADAL" clId="{D1E86093-0E97-4EEF-AC53-A8CBFE5AF3AD}" dt="2026-01-07T09:33:03.491" v="332" actId="1076"/>
      <pc:docMkLst>
        <pc:docMk/>
      </pc:docMkLst>
      <pc:sldChg chg="modSp mod">
        <pc:chgData name="Mandy Morland" userId="a11db512-159d-4d76-b584-a2aac44b47c0" providerId="ADAL" clId="{D1E86093-0E97-4EEF-AC53-A8CBFE5AF3AD}" dt="2025-12-17T13:49:17.214" v="129" actId="20577"/>
        <pc:sldMkLst>
          <pc:docMk/>
          <pc:sldMk cId="3223288709" sldId="257"/>
        </pc:sldMkLst>
        <pc:spChg chg="mod">
          <ac:chgData name="Mandy Morland" userId="a11db512-159d-4d76-b584-a2aac44b47c0" providerId="ADAL" clId="{D1E86093-0E97-4EEF-AC53-A8CBFE5AF3AD}" dt="2025-12-17T13:47:31.180" v="5" actId="255"/>
          <ac:spMkLst>
            <pc:docMk/>
            <pc:sldMk cId="3223288709" sldId="257"/>
            <ac:spMk id="2" creationId="{12541160-68B0-C37B-9389-83F4AFF6BC41}"/>
          </ac:spMkLst>
        </pc:spChg>
        <pc:spChg chg="mod">
          <ac:chgData name="Mandy Morland" userId="a11db512-159d-4d76-b584-a2aac44b47c0" providerId="ADAL" clId="{D1E86093-0E97-4EEF-AC53-A8CBFE5AF3AD}" dt="2025-12-17T13:49:17.214" v="129" actId="20577"/>
          <ac:spMkLst>
            <pc:docMk/>
            <pc:sldMk cId="3223288709" sldId="257"/>
            <ac:spMk id="3" creationId="{0A5E8960-2CCA-D286-D361-D5E9EF416400}"/>
          </ac:spMkLst>
        </pc:spChg>
      </pc:sldChg>
      <pc:sldChg chg="addSp modSp add mod">
        <pc:chgData name="Mandy Morland" userId="a11db512-159d-4d76-b584-a2aac44b47c0" providerId="ADAL" clId="{D1E86093-0E97-4EEF-AC53-A8CBFE5AF3AD}" dt="2026-01-07T09:33:03.491" v="332" actId="1076"/>
        <pc:sldMkLst>
          <pc:docMk/>
          <pc:sldMk cId="2056588475" sldId="261"/>
        </pc:sldMkLst>
        <pc:picChg chg="add mod">
          <ac:chgData name="Mandy Morland" userId="a11db512-159d-4d76-b584-a2aac44b47c0" providerId="ADAL" clId="{D1E86093-0E97-4EEF-AC53-A8CBFE5AF3AD}" dt="2026-01-07T09:33:03.491" v="332" actId="1076"/>
          <ac:picMkLst>
            <pc:docMk/>
            <pc:sldMk cId="2056588475" sldId="261"/>
            <ac:picMk id="3" creationId="{578B14E4-5554-680B-CC9C-498622D24743}"/>
          </ac:picMkLst>
        </pc:picChg>
      </pc:sldChg>
      <pc:sldChg chg="modSp new mod">
        <pc:chgData name="Mandy Morland" userId="a11db512-159d-4d76-b584-a2aac44b47c0" providerId="ADAL" clId="{D1E86093-0E97-4EEF-AC53-A8CBFE5AF3AD}" dt="2025-12-17T13:49:50.859" v="131" actId="1076"/>
        <pc:sldMkLst>
          <pc:docMk/>
          <pc:sldMk cId="4005528572" sldId="262"/>
        </pc:sldMkLst>
        <pc:spChg chg="mod">
          <ac:chgData name="Mandy Morland" userId="a11db512-159d-4d76-b584-a2aac44b47c0" providerId="ADAL" clId="{D1E86093-0E97-4EEF-AC53-A8CBFE5AF3AD}" dt="2025-12-17T13:48:28.930" v="16" actId="113"/>
          <ac:spMkLst>
            <pc:docMk/>
            <pc:sldMk cId="4005528572" sldId="262"/>
            <ac:spMk id="2" creationId="{A0DD1D37-FD7F-15DE-70D9-BACB9B2AB81D}"/>
          </ac:spMkLst>
        </pc:spChg>
        <pc:spChg chg="mod">
          <ac:chgData name="Mandy Morland" userId="a11db512-159d-4d76-b584-a2aac44b47c0" providerId="ADAL" clId="{D1E86093-0E97-4EEF-AC53-A8CBFE5AF3AD}" dt="2025-12-17T13:49:50.859" v="131" actId="1076"/>
          <ac:spMkLst>
            <pc:docMk/>
            <pc:sldMk cId="4005528572" sldId="262"/>
            <ac:spMk id="3" creationId="{2AC46CC7-7F30-0404-612D-03F8B7ED3DEC}"/>
          </ac:spMkLst>
        </pc:spChg>
      </pc:sldChg>
      <pc:sldChg chg="addSp modSp new mod modClrScheme chgLayout">
        <pc:chgData name="Mandy Morland" userId="a11db512-159d-4d76-b584-a2aac44b47c0" providerId="ADAL" clId="{D1E86093-0E97-4EEF-AC53-A8CBFE5AF3AD}" dt="2025-12-17T13:52:39.496" v="159" actId="207"/>
        <pc:sldMkLst>
          <pc:docMk/>
          <pc:sldMk cId="1995089645" sldId="263"/>
        </pc:sldMkLst>
        <pc:spChg chg="mod">
          <ac:chgData name="Mandy Morland" userId="a11db512-159d-4d76-b584-a2aac44b47c0" providerId="ADAL" clId="{D1E86093-0E97-4EEF-AC53-A8CBFE5AF3AD}" dt="2025-12-17T13:52:39.496" v="159" actId="207"/>
          <ac:spMkLst>
            <pc:docMk/>
            <pc:sldMk cId="1995089645" sldId="263"/>
            <ac:spMk id="2" creationId="{ADC70F7F-49D4-027B-17DD-B641EF52AF42}"/>
          </ac:spMkLst>
        </pc:spChg>
        <pc:spChg chg="mod">
          <ac:chgData name="Mandy Morland" userId="a11db512-159d-4d76-b584-a2aac44b47c0" providerId="ADAL" clId="{D1E86093-0E97-4EEF-AC53-A8CBFE5AF3AD}" dt="2025-12-17T13:52:18.258" v="156" actId="255"/>
          <ac:spMkLst>
            <pc:docMk/>
            <pc:sldMk cId="1995089645" sldId="263"/>
            <ac:spMk id="3" creationId="{855AB457-871F-9DB8-D11C-C75EC9111837}"/>
          </ac:spMkLst>
        </pc:spChg>
        <pc:picChg chg="add mod">
          <ac:chgData name="Mandy Morland" userId="a11db512-159d-4d76-b584-a2aac44b47c0" providerId="ADAL" clId="{D1E86093-0E97-4EEF-AC53-A8CBFE5AF3AD}" dt="2025-12-17T13:52:24.966" v="157" actId="14100"/>
          <ac:picMkLst>
            <pc:docMk/>
            <pc:sldMk cId="1995089645" sldId="263"/>
            <ac:picMk id="5" creationId="{BEE59F96-06D9-1196-0401-49EED31A3777}"/>
          </ac:picMkLst>
        </pc:picChg>
      </pc:sldChg>
      <pc:sldChg chg="addSp delSp modSp new mod modClrScheme chgLayout">
        <pc:chgData name="Mandy Morland" userId="a11db512-159d-4d76-b584-a2aac44b47c0" providerId="ADAL" clId="{D1E86093-0E97-4EEF-AC53-A8CBFE5AF3AD}" dt="2025-12-17T13:54:48.293" v="179" actId="1076"/>
        <pc:sldMkLst>
          <pc:docMk/>
          <pc:sldMk cId="3944683885" sldId="264"/>
        </pc:sldMkLst>
        <pc:spChg chg="add mod ord">
          <ac:chgData name="Mandy Morland" userId="a11db512-159d-4d76-b584-a2aac44b47c0" providerId="ADAL" clId="{D1E86093-0E97-4EEF-AC53-A8CBFE5AF3AD}" dt="2025-12-17T13:54:38.281" v="176" actId="26606"/>
          <ac:spMkLst>
            <pc:docMk/>
            <pc:sldMk cId="3944683885" sldId="264"/>
            <ac:spMk id="5" creationId="{D6C9EA46-D03A-D237-9DDD-D4C05F60FDC6}"/>
          </ac:spMkLst>
        </pc:spChg>
        <pc:spChg chg="add mod ord">
          <ac:chgData name="Mandy Morland" userId="a11db512-159d-4d76-b584-a2aac44b47c0" providerId="ADAL" clId="{D1E86093-0E97-4EEF-AC53-A8CBFE5AF3AD}" dt="2025-12-17T13:54:48.293" v="179" actId="1076"/>
          <ac:spMkLst>
            <pc:docMk/>
            <pc:sldMk cId="3944683885" sldId="264"/>
            <ac:spMk id="6" creationId="{E64B6EBB-674B-E70F-C319-763A3D9754FA}"/>
          </ac:spMkLst>
        </pc:spChg>
        <pc:picChg chg="add mod">
          <ac:chgData name="Mandy Morland" userId="a11db512-159d-4d76-b584-a2aac44b47c0" providerId="ADAL" clId="{D1E86093-0E97-4EEF-AC53-A8CBFE5AF3AD}" dt="2025-12-17T13:54:44.325" v="178" actId="14100"/>
          <ac:picMkLst>
            <pc:docMk/>
            <pc:sldMk cId="3944683885" sldId="264"/>
            <ac:picMk id="8" creationId="{0DA42550-1D2F-4FE0-3D39-D8D7DDC05C04}"/>
          </ac:picMkLst>
        </pc:picChg>
      </pc:sldChg>
      <pc:sldChg chg="addSp delSp modSp new mod modClrScheme chgLayout">
        <pc:chgData name="Mandy Morland" userId="a11db512-159d-4d76-b584-a2aac44b47c0" providerId="ADAL" clId="{D1E86093-0E97-4EEF-AC53-A8CBFE5AF3AD}" dt="2025-12-17T14:00:15.757" v="192" actId="1076"/>
        <pc:sldMkLst>
          <pc:docMk/>
          <pc:sldMk cId="2465654689" sldId="265"/>
        </pc:sldMkLst>
        <pc:spChg chg="add mod ord">
          <ac:chgData name="Mandy Morland" userId="a11db512-159d-4d76-b584-a2aac44b47c0" providerId="ADAL" clId="{D1E86093-0E97-4EEF-AC53-A8CBFE5AF3AD}" dt="2025-12-17T13:59:23.540" v="185" actId="255"/>
          <ac:spMkLst>
            <pc:docMk/>
            <pc:sldMk cId="2465654689" sldId="265"/>
            <ac:spMk id="5" creationId="{785751E4-8DC3-7DAF-6BA3-7F0DCF35D6E9}"/>
          </ac:spMkLst>
        </pc:spChg>
        <pc:spChg chg="add mod">
          <ac:chgData name="Mandy Morland" userId="a11db512-159d-4d76-b584-a2aac44b47c0" providerId="ADAL" clId="{D1E86093-0E97-4EEF-AC53-A8CBFE5AF3AD}" dt="2025-12-17T14:00:15.757" v="192" actId="1076"/>
          <ac:spMkLst>
            <pc:docMk/>
            <pc:sldMk cId="2465654689" sldId="265"/>
            <ac:spMk id="9" creationId="{491405CC-E242-B420-ED7B-1DD0C7D02BB5}"/>
          </ac:spMkLst>
        </pc:spChg>
        <pc:picChg chg="add mod">
          <ac:chgData name="Mandy Morland" userId="a11db512-159d-4d76-b584-a2aac44b47c0" providerId="ADAL" clId="{D1E86093-0E97-4EEF-AC53-A8CBFE5AF3AD}" dt="2025-12-17T13:59:44.533" v="187" actId="1076"/>
          <ac:picMkLst>
            <pc:docMk/>
            <pc:sldMk cId="2465654689" sldId="265"/>
            <ac:picMk id="7" creationId="{A63D0862-966E-BCAE-903C-FE3B1374DE4E}"/>
          </ac:picMkLst>
        </pc:picChg>
      </pc:sldChg>
      <pc:sldChg chg="addSp delSp modSp new mod modClrScheme chgLayout">
        <pc:chgData name="Mandy Morland" userId="a11db512-159d-4d76-b584-a2aac44b47c0" providerId="ADAL" clId="{D1E86093-0E97-4EEF-AC53-A8CBFE5AF3AD}" dt="2025-12-17T14:01:36.637" v="223" actId="20577"/>
        <pc:sldMkLst>
          <pc:docMk/>
          <pc:sldMk cId="1412674201" sldId="266"/>
        </pc:sldMkLst>
        <pc:spChg chg="add mod">
          <ac:chgData name="Mandy Morland" userId="a11db512-159d-4d76-b584-a2aac44b47c0" providerId="ADAL" clId="{D1E86093-0E97-4EEF-AC53-A8CBFE5AF3AD}" dt="2025-12-17T14:01:36.637" v="223" actId="20577"/>
          <ac:spMkLst>
            <pc:docMk/>
            <pc:sldMk cId="1412674201" sldId="266"/>
            <ac:spMk id="6" creationId="{A37CC646-4325-EE36-45F7-759E199137BC}"/>
          </ac:spMkLst>
        </pc:spChg>
        <pc:picChg chg="add mod">
          <ac:chgData name="Mandy Morland" userId="a11db512-159d-4d76-b584-a2aac44b47c0" providerId="ADAL" clId="{D1E86093-0E97-4EEF-AC53-A8CBFE5AF3AD}" dt="2025-12-17T14:01:12.649" v="201" actId="1076"/>
          <ac:picMkLst>
            <pc:docMk/>
            <pc:sldMk cId="1412674201" sldId="266"/>
            <ac:picMk id="4" creationId="{1D8909CD-AF4C-5A35-E8E8-040B91D2A57D}"/>
          </ac:picMkLst>
        </pc:picChg>
      </pc:sldChg>
      <pc:sldChg chg="addSp modSp new mod modClrScheme chgLayout">
        <pc:chgData name="Mandy Morland" userId="a11db512-159d-4d76-b584-a2aac44b47c0" providerId="ADAL" clId="{D1E86093-0E97-4EEF-AC53-A8CBFE5AF3AD}" dt="2025-12-17T14:03:28.835" v="238" actId="1076"/>
        <pc:sldMkLst>
          <pc:docMk/>
          <pc:sldMk cId="846126980" sldId="267"/>
        </pc:sldMkLst>
        <pc:spChg chg="add mod">
          <ac:chgData name="Mandy Morland" userId="a11db512-159d-4d76-b584-a2aac44b47c0" providerId="ADAL" clId="{D1E86093-0E97-4EEF-AC53-A8CBFE5AF3AD}" dt="2025-12-17T14:02:30.557" v="229" actId="255"/>
          <ac:spMkLst>
            <pc:docMk/>
            <pc:sldMk cId="846126980" sldId="267"/>
            <ac:spMk id="2" creationId="{1BC63D9E-D06E-37E2-9928-0F9FE871A8F0}"/>
          </ac:spMkLst>
        </pc:spChg>
        <pc:spChg chg="add mod">
          <ac:chgData name="Mandy Morland" userId="a11db512-159d-4d76-b584-a2aac44b47c0" providerId="ADAL" clId="{D1E86093-0E97-4EEF-AC53-A8CBFE5AF3AD}" dt="2025-12-17T14:03:06.453" v="234" actId="20577"/>
          <ac:spMkLst>
            <pc:docMk/>
            <pc:sldMk cId="846126980" sldId="267"/>
            <ac:spMk id="3" creationId="{DC67A851-5DAC-B79C-F9F4-5EEEAC512490}"/>
          </ac:spMkLst>
        </pc:spChg>
        <pc:picChg chg="add mod">
          <ac:chgData name="Mandy Morland" userId="a11db512-159d-4d76-b584-a2aac44b47c0" providerId="ADAL" clId="{D1E86093-0E97-4EEF-AC53-A8CBFE5AF3AD}" dt="2025-12-17T14:03:28.835" v="238" actId="1076"/>
          <ac:picMkLst>
            <pc:docMk/>
            <pc:sldMk cId="846126980" sldId="267"/>
            <ac:picMk id="4" creationId="{4F54F56C-A2B5-BCD9-B277-0A20128B67D0}"/>
          </ac:picMkLst>
        </pc:picChg>
      </pc:sldChg>
      <pc:sldChg chg="addSp modSp new mod modClrScheme chgLayout">
        <pc:chgData name="Mandy Morland" userId="a11db512-159d-4d76-b584-a2aac44b47c0" providerId="ADAL" clId="{D1E86093-0E97-4EEF-AC53-A8CBFE5AF3AD}" dt="2025-12-17T14:05:51.917" v="260" actId="1076"/>
        <pc:sldMkLst>
          <pc:docMk/>
          <pc:sldMk cId="1751776111" sldId="268"/>
        </pc:sldMkLst>
        <pc:spChg chg="mod ord">
          <ac:chgData name="Mandy Morland" userId="a11db512-159d-4d76-b584-a2aac44b47c0" providerId="ADAL" clId="{D1E86093-0E97-4EEF-AC53-A8CBFE5AF3AD}" dt="2025-12-17T14:04:39.545" v="246" actId="700"/>
          <ac:spMkLst>
            <pc:docMk/>
            <pc:sldMk cId="1751776111" sldId="268"/>
            <ac:spMk id="2" creationId="{0AA7920E-3B2E-E5CE-253E-D539DD14CEF1}"/>
          </ac:spMkLst>
        </pc:spChg>
        <pc:spChg chg="mod ord">
          <ac:chgData name="Mandy Morland" userId="a11db512-159d-4d76-b584-a2aac44b47c0" providerId="ADAL" clId="{D1E86093-0E97-4EEF-AC53-A8CBFE5AF3AD}" dt="2025-12-17T14:05:45.695" v="257" actId="1076"/>
          <ac:spMkLst>
            <pc:docMk/>
            <pc:sldMk cId="1751776111" sldId="268"/>
            <ac:spMk id="3" creationId="{2C216EAB-9C5C-E2D2-C822-D84EE7BD930A}"/>
          </ac:spMkLst>
        </pc:spChg>
        <pc:spChg chg="add mod ord">
          <ac:chgData name="Mandy Morland" userId="a11db512-159d-4d76-b584-a2aac44b47c0" providerId="ADAL" clId="{D1E86093-0E97-4EEF-AC53-A8CBFE5AF3AD}" dt="2025-12-17T14:05:40.884" v="256" actId="1076"/>
          <ac:spMkLst>
            <pc:docMk/>
            <pc:sldMk cId="1751776111" sldId="268"/>
            <ac:spMk id="4" creationId="{B39392E9-1C96-CAAA-4B2B-08AF04C68ED5}"/>
          </ac:spMkLst>
        </pc:spChg>
        <pc:picChg chg="add mod">
          <ac:chgData name="Mandy Morland" userId="a11db512-159d-4d76-b584-a2aac44b47c0" providerId="ADAL" clId="{D1E86093-0E97-4EEF-AC53-A8CBFE5AF3AD}" dt="2025-12-17T14:05:51.917" v="260" actId="1076"/>
          <ac:picMkLst>
            <pc:docMk/>
            <pc:sldMk cId="1751776111" sldId="268"/>
            <ac:picMk id="5" creationId="{CF96C8C7-81D2-EFE3-BEDC-E509FD9C3FB3}"/>
          </ac:picMkLst>
        </pc:picChg>
      </pc:sldChg>
      <pc:sldChg chg="addSp delSp modSp new mod modClrScheme chgLayout">
        <pc:chgData name="Mandy Morland" userId="a11db512-159d-4d76-b584-a2aac44b47c0" providerId="ADAL" clId="{D1E86093-0E97-4EEF-AC53-A8CBFE5AF3AD}" dt="2025-12-17T14:10:19.602" v="305" actId="20577"/>
        <pc:sldMkLst>
          <pc:docMk/>
          <pc:sldMk cId="3685841783" sldId="269"/>
        </pc:sldMkLst>
        <pc:spChg chg="add mod ord">
          <ac:chgData name="Mandy Morland" userId="a11db512-159d-4d76-b584-a2aac44b47c0" providerId="ADAL" clId="{D1E86093-0E97-4EEF-AC53-A8CBFE5AF3AD}" dt="2025-12-17T14:10:19.602" v="305" actId="20577"/>
          <ac:spMkLst>
            <pc:docMk/>
            <pc:sldMk cId="3685841783" sldId="269"/>
            <ac:spMk id="5" creationId="{76661C62-3416-A812-823F-7F9FC1CD23F2}"/>
          </ac:spMkLst>
        </pc:spChg>
        <pc:spChg chg="add mod ord">
          <ac:chgData name="Mandy Morland" userId="a11db512-159d-4d76-b584-a2aac44b47c0" providerId="ADAL" clId="{D1E86093-0E97-4EEF-AC53-A8CBFE5AF3AD}" dt="2025-12-17T14:07:30.372" v="269" actId="255"/>
          <ac:spMkLst>
            <pc:docMk/>
            <pc:sldMk cId="3685841783" sldId="269"/>
            <ac:spMk id="6" creationId="{468DE3E5-69A5-1271-4BC6-47DED4A14870}"/>
          </ac:spMkLst>
        </pc:spChg>
      </pc:sldChg>
      <pc:sldChg chg="addSp modSp new mod">
        <pc:chgData name="Mandy Morland" userId="a11db512-159d-4d76-b584-a2aac44b47c0" providerId="ADAL" clId="{D1E86093-0E97-4EEF-AC53-A8CBFE5AF3AD}" dt="2025-12-17T14:12:24.527" v="327" actId="1076"/>
        <pc:sldMkLst>
          <pc:docMk/>
          <pc:sldMk cId="1074165079" sldId="271"/>
        </pc:sldMkLst>
        <pc:spChg chg="mod">
          <ac:chgData name="Mandy Morland" userId="a11db512-159d-4d76-b584-a2aac44b47c0" providerId="ADAL" clId="{D1E86093-0E97-4EEF-AC53-A8CBFE5AF3AD}" dt="2025-12-17T14:11:05.355" v="310" actId="255"/>
          <ac:spMkLst>
            <pc:docMk/>
            <pc:sldMk cId="1074165079" sldId="271"/>
            <ac:spMk id="2" creationId="{B15C0A7A-3E58-7941-5AB1-3929531307BB}"/>
          </ac:spMkLst>
        </pc:spChg>
        <pc:spChg chg="mod">
          <ac:chgData name="Mandy Morland" userId="a11db512-159d-4d76-b584-a2aac44b47c0" providerId="ADAL" clId="{D1E86093-0E97-4EEF-AC53-A8CBFE5AF3AD}" dt="2025-12-17T14:12:16.994" v="323" actId="1076"/>
          <ac:spMkLst>
            <pc:docMk/>
            <pc:sldMk cId="1074165079" sldId="271"/>
            <ac:spMk id="3" creationId="{A798F25A-96BC-DDC9-00BD-E71342F0179B}"/>
          </ac:spMkLst>
        </pc:spChg>
        <pc:picChg chg="add mod">
          <ac:chgData name="Mandy Morland" userId="a11db512-159d-4d76-b584-a2aac44b47c0" providerId="ADAL" clId="{D1E86093-0E97-4EEF-AC53-A8CBFE5AF3AD}" dt="2025-12-17T14:12:24.527" v="327" actId="1076"/>
          <ac:picMkLst>
            <pc:docMk/>
            <pc:sldMk cId="1074165079" sldId="271"/>
            <ac:picMk id="5" creationId="{EC32FF0C-3644-8C83-600E-6595254F9D94}"/>
          </ac:picMkLst>
        </pc:picChg>
      </pc:sldChg>
      <pc:sldChg chg="add">
        <pc:chgData name="Mandy Morland" userId="a11db512-159d-4d76-b584-a2aac44b47c0" providerId="ADAL" clId="{D1E86093-0E97-4EEF-AC53-A8CBFE5AF3AD}" dt="2025-12-17T14:10:43.042" v="306"/>
        <pc:sldMkLst>
          <pc:docMk/>
          <pc:sldMk cId="461047322" sldId="27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green logo&#10;&#10;Description automatically generated">
            <a:extLst>
              <a:ext uri="{FF2B5EF4-FFF2-40B4-BE49-F238E27FC236}">
                <a16:creationId xmlns:a16="http://schemas.microsoft.com/office/drawing/2014/main" id="{0CD3A093-D409-DC6A-7DD7-09BB411E5E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89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AB42A4-43CF-F933-82D2-807F95D19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440" y="2875757"/>
            <a:ext cx="4937760" cy="20113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E63FE-B202-3DAF-84CE-ABF22DC47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440" y="47196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179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A16EA-80C7-242D-7651-EAC5A2D52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A5E95C-5346-129D-A492-289EAA502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5566-7653-17FD-19FC-BB25783618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BE95E-F094-E15E-745F-349F36CBE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C3773-5F60-0B09-FEE0-73F910206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1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3A049F-D033-4C74-8D06-0732DA2804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E07D6E-DA08-9B26-3E83-C027468C0F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D06CA-3532-84E3-B766-7593844982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AC410-88D3-CC73-0DAB-7BAE9D7CB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773C7-E8BF-771D-042A-CED2E3C7D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3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06C31-5FE4-0DEE-31E3-C84DC8C27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FA2DC-689A-B81C-8FED-20799EC32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770A9-3849-D228-F1DE-8F71C8730B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E1878-81EF-5288-7D4B-0245E1FDB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1883E-207D-C3D6-30C0-8589199E3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17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green background with a white circle&#10;&#10;Description automatically generated">
            <a:extLst>
              <a:ext uri="{FF2B5EF4-FFF2-40B4-BE49-F238E27FC236}">
                <a16:creationId xmlns:a16="http://schemas.microsoft.com/office/drawing/2014/main" id="{CF9C4C18-EFD1-7C21-2AB2-D7B9972147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86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BF2CA2-6071-2143-9F5E-39170220B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913770"/>
            <a:ext cx="6150841" cy="2852737"/>
          </a:xfrm>
        </p:spPr>
        <p:txBody>
          <a:bodyPr anchor="t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119387-D972-CBDB-19A2-7504781AC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8326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CA184-CD2E-923B-525C-4530872DA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B7271-8115-FB23-6325-DC8B6FE3B7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6C49C4-2F19-6F7D-ADF9-05F3D9BA89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66AFE8-22D0-510D-E8F6-32A0F607CB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B41FE-2027-6B44-89D1-BE5E43646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84488B-9105-FF11-ABC5-E2B80BC6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177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EBABE-E7F3-FF0F-140E-128D85A1B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DD8E2-DCD7-F44F-D6F3-76DF5455B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3C01F-BC4D-DF76-CA24-320130015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F4FB78-6687-0931-C1C1-2E597C1BE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E5D485-B915-CF14-CF2A-4642243105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D2A6C0-28AB-D097-CDF3-DBD3EFF1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28DC93-895F-0768-95BB-85999345A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06E24E-119F-3B1B-272D-C18D103A7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4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E654C-F53D-810C-8765-4212D537D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E974DB-25AE-32E0-4C78-FE2E10266B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279781-5B97-1646-D450-95B2FF9CB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C6E6C-FD5B-1D28-1D68-82876A9B9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46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7B07C0-8310-5A63-7338-C4284674E8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86F8B7-7305-8A39-A657-D8443A4B8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B1DC9-0B1C-0C7F-E636-C9DD3AD3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87A3A-63A7-1120-30A7-455D45620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0ABB7-54CF-A59D-19E6-BAEB45A65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492CB5-08F3-5451-3AB1-98390A19C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D95FF-A4BC-6ECA-78BF-F3685D0BDC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0F1DD3-63FA-FDA1-C0A7-29D82D3A8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DAA15F-E9B0-A74E-5F49-8C57E75AF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4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68ECF-11F2-8EF3-7109-6E7F014FC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40D1BD-7582-8D83-8541-12E457A4D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3FA8C9-2FB7-BCBC-63E9-7A1143E653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F92B6-2F94-8E28-6E05-676EF40263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7CA27-16C8-EFF9-36C7-2252126AD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2ED06-1C89-A59A-27FC-50635E661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5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white flag&#10;&#10;Description automatically generated">
            <a:extLst>
              <a:ext uri="{FF2B5EF4-FFF2-40B4-BE49-F238E27FC236}">
                <a16:creationId xmlns:a16="http://schemas.microsoft.com/office/drawing/2014/main" id="{68581A69-E474-7031-33AC-B8A5958CEC3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0633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00FBE7-E262-E7DB-9811-7A16FA22A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38587-CC5A-7B76-BC90-B56ED3974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62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43296E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3B92C4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question-question-mark-response-1015308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etroitchinatown.org/homework-management-app-for-kids-voice-input-task-management-rewards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question-question-mark-response-1015308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cpedia.org/post-it-note/o/objectives.html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DD2159-D074-074D-139C-55DBA95F272F}"/>
              </a:ext>
            </a:extLst>
          </p:cNvPr>
          <p:cNvSpPr txBox="1"/>
          <p:nvPr/>
        </p:nvSpPr>
        <p:spPr>
          <a:xfrm>
            <a:off x="412953" y="2837905"/>
            <a:ext cx="672526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Our Future – </a:t>
            </a:r>
            <a:b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</a:br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Career Opportunities in Cumbria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BDCADECC-CCEB-EBF1-C912-402A19CC06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0243" y="5073599"/>
            <a:ext cx="9144000" cy="1655762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>
                <a:latin typeface="Abadi" panose="020B0604020104020204" pitchFamily="34" charset="0"/>
              </a:rPr>
              <a:t>Exploring possibilities within Cumbria so you can plan your future </a:t>
            </a:r>
          </a:p>
          <a:p>
            <a:endParaRPr lang="en-US" sz="4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8B14E4-5554-680B-CC9C-498622D24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953" y="655792"/>
            <a:ext cx="3462171" cy="113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588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6661C62-3416-A812-823F-7F9FC1CD2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What is “Labour Market Information, LMI”?</a:t>
            </a:r>
            <a:endParaRPr lang="en-GB" sz="4400" dirty="0">
              <a:solidFill>
                <a:schemeClr val="tx1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8DE3E5-69A5-1271-4BC6-47DED4A148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>
                <a:latin typeface="Abadi" panose="020B0604020104020204" pitchFamily="34" charset="0"/>
              </a:rPr>
              <a:t>Labour market information can tell you:</a:t>
            </a:r>
          </a:p>
          <a:p>
            <a:endParaRPr lang="en-GB" sz="2000" dirty="0">
              <a:latin typeface="Abadi" panose="020B0604020104020204" pitchFamily="34" charset="0"/>
            </a:endParaRPr>
          </a:p>
          <a:p>
            <a:pPr lvl="0" fontAlgn="base"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The number of people in certain types of jobs.</a:t>
            </a:r>
          </a:p>
          <a:p>
            <a:pPr lvl="0" fontAlgn="base"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Which industries are recruiting and where they are located.</a:t>
            </a:r>
          </a:p>
          <a:p>
            <a:pPr lvl="0" fontAlgn="base"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What jobs and skills employers are looking for.</a:t>
            </a:r>
          </a:p>
          <a:p>
            <a:pPr lvl="0" fontAlgn="base"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Growing or declining job areas and general employment trends.</a:t>
            </a:r>
          </a:p>
          <a:p>
            <a:pPr marL="0" indent="0" algn="ctr" fontAlgn="base">
              <a:buNone/>
            </a:pPr>
            <a:br>
              <a:rPr lang="en-GB" sz="1800" dirty="0">
                <a:latin typeface="Abadi" panose="020B0604020104020204" pitchFamily="34" charset="0"/>
              </a:rPr>
            </a:br>
            <a:r>
              <a:rPr lang="en-GB" sz="2000" dirty="0">
                <a:latin typeface="Abadi" panose="020B0604020104020204" pitchFamily="34" charset="0"/>
              </a:rPr>
              <a:t>When thinking about career ideas it is useful to consider what is happening in the labour market and to have ‘back up’ ideas.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5841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D31036-12E5-6CEB-B043-148B28CBC2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A5412-ABE9-9B15-0186-E6D69C522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</a:rPr>
              <a:t>Today’s key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B58237-1A3E-B25F-F937-7B88E27992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sz="3200" dirty="0"/>
              <a:t>How can we use Labour Market Information (LMI) to help us choose a career path?</a:t>
            </a:r>
          </a:p>
          <a:p>
            <a:endParaRPr lang="en-GB" dirty="0"/>
          </a:p>
        </p:txBody>
      </p:sp>
      <p:pic>
        <p:nvPicPr>
          <p:cNvPr id="5" name="Picture 4" descr="A cartoon character leaning on a question mark&#10;&#10;AI-generated content may be incorrect.">
            <a:extLst>
              <a:ext uri="{FF2B5EF4-FFF2-40B4-BE49-F238E27FC236}">
                <a16:creationId xmlns:a16="http://schemas.microsoft.com/office/drawing/2014/main" id="{C6F75678-2EFD-B729-F907-5D9704C311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024743" y="1825625"/>
            <a:ext cx="3913925" cy="3913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61047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C0A7A-3E58-7941-5AB1-392953130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Homework</a:t>
            </a:r>
            <a:endParaRPr lang="en-GB" sz="4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98F25A-96BC-DDC9-00BD-E71342F017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8049" y="1142168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endParaRPr lang="en-GB" dirty="0">
              <a:latin typeface="Abadi" panose="020B0604020104020204" pitchFamily="34" charset="0"/>
            </a:endParaRPr>
          </a:p>
          <a:p>
            <a:pPr marL="0" indent="0" algn="ctr">
              <a:buNone/>
            </a:pPr>
            <a:r>
              <a:rPr lang="en-GB" sz="3200" dirty="0">
                <a:latin typeface="Abadi" panose="020B0604020104020204" pitchFamily="34" charset="0"/>
              </a:rPr>
              <a:t>Speak to someone at home or a family friend to find out what information they used to pick their job/career.</a:t>
            </a:r>
          </a:p>
          <a:p>
            <a:endParaRPr lang="en-GB" dirty="0"/>
          </a:p>
        </p:txBody>
      </p:sp>
      <p:pic>
        <p:nvPicPr>
          <p:cNvPr id="5" name="Picture 4" descr="A notebook with colored pencils around it&#10;&#10;AI-generated content may be incorrect.">
            <a:extLst>
              <a:ext uri="{FF2B5EF4-FFF2-40B4-BE49-F238E27FC236}">
                <a16:creationId xmlns:a16="http://schemas.microsoft.com/office/drawing/2014/main" id="{EC32FF0C-3644-8C83-600E-6595254F9D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930127" y="2915079"/>
            <a:ext cx="4331745" cy="2887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165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41160-68B0-C37B-9389-83F4AFF6B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In year 7 we thought about…</a:t>
            </a:r>
            <a:endParaRPr lang="en-US" sz="4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E8960-2CCA-D286-D361-D5E9EF4164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i="1" dirty="0">
              <a:latin typeface="Abadi" panose="020B0604020104020204" pitchFamily="34" charset="0"/>
            </a:endParaRPr>
          </a:p>
          <a:p>
            <a:pPr marL="0" indent="0" algn="ctr">
              <a:buNone/>
            </a:pPr>
            <a:r>
              <a:rPr lang="en-GB" sz="4800" i="1" dirty="0">
                <a:latin typeface="Abadi" panose="020B0604020104020204" pitchFamily="34" charset="0"/>
              </a:rPr>
              <a:t>Why do people work?</a:t>
            </a:r>
          </a:p>
          <a:p>
            <a:pPr marL="0" indent="0" algn="ctr">
              <a:buNone/>
            </a:pPr>
            <a:endParaRPr lang="en-GB" sz="4800" i="1" dirty="0">
              <a:latin typeface="Abadi" panose="020B0604020104020204" pitchFamily="34" charset="0"/>
            </a:endParaRPr>
          </a:p>
          <a:p>
            <a:pPr marL="0" indent="0" algn="ctr">
              <a:buNone/>
            </a:pPr>
            <a:r>
              <a:rPr lang="en-GB" sz="4800" i="1" dirty="0">
                <a:latin typeface="Abadi" panose="020B0604020104020204" pitchFamily="34" charset="0"/>
              </a:rPr>
              <a:t>If this is the first time you have thought about it and not had the lesson in Year 7….what do you think?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28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D1D37-FD7F-15DE-70D9-BACB9B2AB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tx1"/>
                </a:solidFill>
                <a:latin typeface="Abadi" panose="020B0604020104020204" pitchFamily="34" charset="0"/>
              </a:rPr>
              <a:t>Common factors which motivate people to work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C46CC7-7F30-0404-612D-03F8B7ED3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9986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Pay/money/to buy things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Helping others/reward – job satisfaction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Get a work/life balance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For a challenge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It is something they are interested in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Something they are good at, have a talent in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Want to be their own boss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Wish to travel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Only want to work 9 - 5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5528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70F7F-49D4-027B-17DD-B641EF52A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</a:rPr>
              <a:t>Today’s key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5AB457-871F-9DB8-D11C-C75EC91118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sz="3200" dirty="0"/>
              <a:t>How can we use Labour Market Information (LMI) to help us choose a career path?</a:t>
            </a:r>
          </a:p>
          <a:p>
            <a:endParaRPr lang="en-GB" dirty="0"/>
          </a:p>
        </p:txBody>
      </p:sp>
      <p:pic>
        <p:nvPicPr>
          <p:cNvPr id="5" name="Picture 4" descr="A cartoon character leaning on a question mark&#10;&#10;AI-generated content may be incorrect.">
            <a:extLst>
              <a:ext uri="{FF2B5EF4-FFF2-40B4-BE49-F238E27FC236}">
                <a16:creationId xmlns:a16="http://schemas.microsoft.com/office/drawing/2014/main" id="{BEE59F96-06D9-1196-0401-49EED31A37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024743" y="1825625"/>
            <a:ext cx="3913925" cy="3913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95089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6C9EA46-D03A-D237-9DDD-D4C05F60F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b="1"/>
              <a:t>Today’s objectives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4B6EBB-674B-E70F-C319-763A3D9754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81381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To be able to:</a:t>
            </a:r>
          </a:p>
          <a:p>
            <a:endParaRPr lang="en-GB" dirty="0"/>
          </a:p>
          <a:p>
            <a:r>
              <a:rPr lang="en-GB" dirty="0"/>
              <a:t>Identify the factors to consider when choosing a job.</a:t>
            </a:r>
          </a:p>
          <a:p>
            <a:endParaRPr lang="en-GB" dirty="0"/>
          </a:p>
          <a:p>
            <a:r>
              <a:rPr lang="en-GB" dirty="0"/>
              <a:t>Define the term ‘Labour Market Information’ (LMI).</a:t>
            </a:r>
          </a:p>
          <a:p>
            <a:endParaRPr lang="en-GB" dirty="0"/>
          </a:p>
          <a:p>
            <a:r>
              <a:rPr lang="en-GB" dirty="0"/>
              <a:t>Evaluate the importance of using LMI.</a:t>
            </a:r>
          </a:p>
          <a:p>
            <a:endParaRPr lang="en-GB" dirty="0"/>
          </a:p>
        </p:txBody>
      </p:sp>
      <p:pic>
        <p:nvPicPr>
          <p:cNvPr id="8" name="Picture 7" descr="A notepad with a pen and glasses on a desk&#10;&#10;AI-generated content may be incorrect.">
            <a:extLst>
              <a:ext uri="{FF2B5EF4-FFF2-40B4-BE49-F238E27FC236}">
                <a16:creationId xmlns:a16="http://schemas.microsoft.com/office/drawing/2014/main" id="{0DA42550-1D2F-4FE0-3D39-D8D7DDC05C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667052" y="2271935"/>
            <a:ext cx="4686748" cy="31284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44683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85751E4-8DC3-7DAF-6BA3-7F0DCF35D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For starters….</a:t>
            </a:r>
            <a:endParaRPr lang="en-GB" sz="4400" b="1" dirty="0">
              <a:solidFill>
                <a:schemeClr val="tx1"/>
              </a:solidFill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63D0862-966E-BCAE-903C-FE3B1374DE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6280" y="1897203"/>
            <a:ext cx="4769095" cy="28957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91405CC-E242-B420-ED7B-1DD0C7D02BB5}"/>
              </a:ext>
            </a:extLst>
          </p:cNvPr>
          <p:cNvSpPr txBox="1"/>
          <p:nvPr/>
        </p:nvSpPr>
        <p:spPr>
          <a:xfrm>
            <a:off x="5692213" y="2230541"/>
            <a:ext cx="6094206" cy="2229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3200" dirty="0">
                <a:latin typeface="Abadi" panose="020B0604020104020204" pitchFamily="34" charset="0"/>
              </a:rPr>
              <a:t>If you were buying your first car, </a:t>
            </a:r>
          </a:p>
          <a:p>
            <a:pPr algn="ctr">
              <a:lnSpc>
                <a:spcPct val="150000"/>
              </a:lnSpc>
            </a:pPr>
            <a:r>
              <a:rPr lang="en-GB" sz="3200" dirty="0">
                <a:latin typeface="Abadi" panose="020B0604020104020204" pitchFamily="34" charset="0"/>
              </a:rPr>
              <a:t>what would you want to know about it before buying?</a:t>
            </a:r>
          </a:p>
        </p:txBody>
      </p:sp>
    </p:spTree>
    <p:extLst>
      <p:ext uri="{BB962C8B-B14F-4D97-AF65-F5344CB8AC3E}">
        <p14:creationId xmlns:p14="http://schemas.microsoft.com/office/powerpoint/2010/main" val="2465654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D8909CD-AF4C-5A35-E8E8-040B91D2A5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827" y="2092609"/>
            <a:ext cx="4769095" cy="28957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37CC646-4325-EE36-45F7-759E199137BC}"/>
              </a:ext>
            </a:extLst>
          </p:cNvPr>
          <p:cNvSpPr txBox="1"/>
          <p:nvPr/>
        </p:nvSpPr>
        <p:spPr>
          <a:xfrm>
            <a:off x="6019136" y="1720840"/>
            <a:ext cx="6094206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3600" dirty="0">
                <a:latin typeface="Abadi" panose="020B0604020104020204" pitchFamily="34" charset="0"/>
              </a:rPr>
              <a:t>Price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3600" dirty="0">
                <a:latin typeface="Abadi" panose="020B0604020104020204" pitchFamily="34" charset="0"/>
              </a:rPr>
              <a:t>Number of miles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3600" dirty="0">
                <a:latin typeface="Abadi" panose="020B0604020104020204" pitchFamily="34" charset="0"/>
              </a:rPr>
              <a:t>If it has an MOT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3600" dirty="0">
                <a:latin typeface="Abadi" panose="020B0604020104020204" pitchFamily="34" charset="0"/>
              </a:rPr>
              <a:t>Type of fuel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3600" dirty="0">
                <a:latin typeface="Abadi" panose="020B0604020104020204" pitchFamily="34" charset="0"/>
              </a:rPr>
              <a:t>Manual or automatic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3600" dirty="0">
                <a:latin typeface="Abadi" panose="020B0604020104020204" pitchFamily="34" charset="0"/>
              </a:rPr>
              <a:t>What features does it have – air conditioning etc</a:t>
            </a:r>
          </a:p>
        </p:txBody>
      </p:sp>
    </p:spTree>
    <p:extLst>
      <p:ext uri="{BB962C8B-B14F-4D97-AF65-F5344CB8AC3E}">
        <p14:creationId xmlns:p14="http://schemas.microsoft.com/office/powerpoint/2010/main" val="1412674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63D9E-D06E-37E2-9928-0F9FE871A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What about when picking a job?</a:t>
            </a:r>
            <a:endParaRPr lang="en-GB" sz="4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67A851-5DAC-B79C-F9F4-5EEEAC512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GB" dirty="0">
                <a:latin typeface="Abadi" panose="020B0604020104020204" pitchFamily="34" charset="0"/>
              </a:rPr>
              <a:t>Let’s consider - You’ve just watched a new Police drama on TV and think it looks cool !!</a:t>
            </a:r>
          </a:p>
          <a:p>
            <a:pPr algn="ctr">
              <a:lnSpc>
                <a:spcPct val="150000"/>
              </a:lnSpc>
            </a:pPr>
            <a:r>
              <a:rPr lang="en-GB" dirty="0">
                <a:latin typeface="Abadi" panose="020B0604020104020204" pitchFamily="34" charset="0"/>
              </a:rPr>
              <a:t>What extra information would you like to know more about, before deciding if becoming a Police Officer is right for you?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54F56C-A2B5-BCD9-B277-0A20128B67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2607" y="4249797"/>
            <a:ext cx="3086440" cy="22430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46126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7920E-3B2E-E5CE-253E-D539DD14C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tx1"/>
                </a:solidFill>
                <a:latin typeface="Abadi" panose="020B0604020104020204" pitchFamily="34" charset="0"/>
              </a:rPr>
              <a:t>We call this information Labour Market Information (LMI)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216EAB-9C5C-E2D2-C822-D84EE7BD93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4158" y="1690688"/>
            <a:ext cx="5181600" cy="435133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Pay/salary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Qualifications needed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Main duties of a Police Officer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Is it a growth area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The skills needed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9392E9-1C96-CAAA-4B2B-08AF04C68E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10400" y="1861779"/>
            <a:ext cx="5181600" cy="435133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Hours they work each week – shift patterns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Routes into the Police after year 11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Do I need work experience?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Training involved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96C8C7-81D2-EFE3-BEDC-E509FD9C3F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2413" y="3476890"/>
            <a:ext cx="3141577" cy="2736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1776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9EBFDBF91A0448C709C78468F4551" ma:contentTypeVersion="14" ma:contentTypeDescription="Create a new document." ma:contentTypeScope="" ma:versionID="ade1d9f186a4b6a6a9fbb9e659f368ff">
  <xsd:schema xmlns:xsd="http://www.w3.org/2001/XMLSchema" xmlns:xs="http://www.w3.org/2001/XMLSchema" xmlns:p="http://schemas.microsoft.com/office/2006/metadata/properties" xmlns:ns2="aa85f008-0777-41b2-8b11-f5fcfcf29405" xmlns:ns3="6f4a841e-270f-4f5d-86d8-2f0a58af3dc3" targetNamespace="http://schemas.microsoft.com/office/2006/metadata/properties" ma:root="true" ma:fieldsID="8d323ba14e57576c9eaa0c31de72bf9d" ns2:_="" ns3:_="">
    <xsd:import namespace="aa85f008-0777-41b2-8b11-f5fcfcf29405"/>
    <xsd:import namespace="6f4a841e-270f-4f5d-86d8-2f0a58af3d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85f008-0777-41b2-8b11-f5fcfcf294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973a211-6405-42b6-9524-a696d4b9f2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4a841e-270f-4f5d-86d8-2f0a58af3dc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03ca02e-0e8c-4fce-b590-a4eefdfe3c8a}" ma:internalName="TaxCatchAll" ma:showField="CatchAllData" ma:web="6f4a841e-270f-4f5d-86d8-2f0a58af3d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85f008-0777-41b2-8b11-f5fcfcf29405">
      <Terms xmlns="http://schemas.microsoft.com/office/infopath/2007/PartnerControls"/>
    </lcf76f155ced4ddcb4097134ff3c332f>
    <TaxCatchAll xmlns="6f4a841e-270f-4f5d-86d8-2f0a58af3dc3" xsi:nil="true"/>
  </documentManagement>
</p:properties>
</file>

<file path=customXml/itemProps1.xml><?xml version="1.0" encoding="utf-8"?>
<ds:datastoreItem xmlns:ds="http://schemas.openxmlformats.org/officeDocument/2006/customXml" ds:itemID="{0063E5AF-4E5D-40CE-B825-8C057ECE68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85f008-0777-41b2-8b11-f5fcfcf29405"/>
    <ds:schemaRef ds:uri="6f4a841e-270f-4f5d-86d8-2f0a58af3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0597DDF-0DB2-45C7-8F8D-D971FDE8B7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4C1EC7-64E8-49F8-BD54-34E5F133BC3D}">
  <ds:schemaRefs>
    <ds:schemaRef ds:uri="http://schemas.microsoft.com/office/2006/metadata/properties"/>
    <ds:schemaRef ds:uri="http://schemas.microsoft.com/office/infopath/2007/PartnerControls"/>
    <ds:schemaRef ds:uri="aa85f008-0777-41b2-8b11-f5fcfcf29405"/>
    <ds:schemaRef ds:uri="6f4a841e-270f-4f5d-86d8-2f0a58af3dc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447</Words>
  <Application>Microsoft Office PowerPoint</Application>
  <PresentationFormat>Widescreen</PresentationFormat>
  <Paragraphs>64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Abadi</vt:lpstr>
      <vt:lpstr>Aptos</vt:lpstr>
      <vt:lpstr>Arial</vt:lpstr>
      <vt:lpstr>Calibri</vt:lpstr>
      <vt:lpstr>Wingdings</vt:lpstr>
      <vt:lpstr>Office Theme</vt:lpstr>
      <vt:lpstr>PowerPoint Presentation</vt:lpstr>
      <vt:lpstr>In year 7 we thought about…</vt:lpstr>
      <vt:lpstr>Common factors which motivate people to work</vt:lpstr>
      <vt:lpstr>Today’s key question</vt:lpstr>
      <vt:lpstr>Today’s objectives</vt:lpstr>
      <vt:lpstr>For starters….</vt:lpstr>
      <vt:lpstr>PowerPoint Presentation</vt:lpstr>
      <vt:lpstr>What about when picking a job?</vt:lpstr>
      <vt:lpstr>We call this information Labour Market Information (LMI)</vt:lpstr>
      <vt:lpstr>What is “Labour Market Information, LMI”?</vt:lpstr>
      <vt:lpstr>Today’s key question</vt:lpstr>
      <vt:lpstr>Homework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jennie</dc:creator>
  <cp:lastModifiedBy>Mandy Morland</cp:lastModifiedBy>
  <cp:revision>7</cp:revision>
  <dcterms:created xsi:type="dcterms:W3CDTF">2024-08-20T13:16:38Z</dcterms:created>
  <dcterms:modified xsi:type="dcterms:W3CDTF">2026-01-07T09:33:04Z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0x010100A859EBFDBF91A0448C709C78468F4551</vt:lpwstr>
  </property>
  <property fmtid="{D5CDD505-2E9C-101B-9397-08002B2CF9AE}" pid="3" name="Order">
    <vt:r8>100</vt:r8>
  </property>
  <property fmtid="{D5CDD505-2E9C-101B-9397-08002B2CF9AE}" pid="4" name="MediaServiceImageTags">
    <vt:lpwstr/>
  </property>
  <property fmtid="{D5CDD505-2E9C-101B-9397-08002B2CF9AE}" pid="5" name="MSIP_Label_defa4170-0d19-0005-0004-bc88714345d2_Enabled">
    <vt:lpwstr>true</vt:lpwstr>
  </property>
  <property fmtid="{D5CDD505-2E9C-101B-9397-08002B2CF9AE}" pid="6" name="MSIP_Label_defa4170-0d19-0005-0004-bc88714345d2_SetDate">
    <vt:lpwstr>2025-03-26T08:46:15Z</vt:lpwstr>
  </property>
  <property fmtid="{D5CDD505-2E9C-101B-9397-08002B2CF9AE}" pid="7" name="MSIP_Label_defa4170-0d19-0005-0004-bc88714345d2_Method">
    <vt:lpwstr>Standard</vt:lpwstr>
  </property>
  <property fmtid="{D5CDD505-2E9C-101B-9397-08002B2CF9AE}" pid="8" name="MSIP_Label_defa4170-0d19-0005-0004-bc88714345d2_Name">
    <vt:lpwstr>defa4170-0d19-0005-0004-bc88714345d2</vt:lpwstr>
  </property>
  <property fmtid="{D5CDD505-2E9C-101B-9397-08002B2CF9AE}" pid="9" name="MSIP_Label_defa4170-0d19-0005-0004-bc88714345d2_SiteId">
    <vt:lpwstr>2a6a35eb-28a5-4a57-a0e3-6d1590820eaf</vt:lpwstr>
  </property>
  <property fmtid="{D5CDD505-2E9C-101B-9397-08002B2CF9AE}" pid="10" name="MSIP_Label_defa4170-0d19-0005-0004-bc88714345d2_ActionId">
    <vt:lpwstr>54588174-4d79-41a6-806a-94d6f286898c</vt:lpwstr>
  </property>
  <property fmtid="{D5CDD505-2E9C-101B-9397-08002B2CF9AE}" pid="11" name="MSIP_Label_defa4170-0d19-0005-0004-bc88714345d2_ContentBits">
    <vt:lpwstr>0</vt:lpwstr>
  </property>
  <property fmtid="{D5CDD505-2E9C-101B-9397-08002B2CF9AE}" pid="12" name="MSIP_Label_defa4170-0d19-0005-0004-bc88714345d2_Tag">
    <vt:lpwstr>10, 3, 0, 1</vt:lpwstr>
  </property>
</Properties>
</file>